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Тестопластика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s://pp.userapi.com/c824504/v824504734/34372/0wIw9VfHUV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112" r="11112"/>
          <a:stretch>
            <a:fillRect/>
          </a:stretch>
        </p:blipFill>
        <p:spPr bwMode="auto">
          <a:xfrm>
            <a:off x="1347967" y="997793"/>
            <a:ext cx="6448066" cy="465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Мышки на сыре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s://pp.userapi.com/c824601/v824601266/55bef/vBicd55uSH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112" r="11112"/>
          <a:stretch>
            <a:fillRect/>
          </a:stretch>
        </p:blipFill>
        <p:spPr bwMode="auto">
          <a:xfrm>
            <a:off x="1347967" y="1100519"/>
            <a:ext cx="6448066" cy="465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Поросята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ru-RU" dirty="0" smtClean="0"/>
              <a:t>Это точно пригодиться!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Тестопластика</vt:lpstr>
      <vt:lpstr>Мышки на сыре</vt:lpstr>
      <vt:lpstr>Поросята</vt:lpstr>
      <vt:lpstr>Это точно пригодиться!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Тестопластика</dc:title>
  <dc:creator>админ</dc:creator>
  <cp:lastModifiedBy>админ</cp:lastModifiedBy>
  <cp:revision>1</cp:revision>
  <dcterms:created xsi:type="dcterms:W3CDTF">2017-12-19T13:11:34Z</dcterms:created>
  <dcterms:modified xsi:type="dcterms:W3CDTF">2017-12-19T13:17:36Z</dcterms:modified>
</cp:coreProperties>
</file>